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-52"/>
      <p:regular r:id="rId14"/>
    </p:embeddedFont>
    <p:embeddedFont>
      <p:font typeface="Barlow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2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883218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9 Дәріс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920847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endParaRPr lang="en-US" sz="44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8309" y="3920847"/>
            <a:ext cx="8284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Multistation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NovaMS</a:t>
            </a:r>
            <a:r>
              <a:rPr lang="en-US" sz="4000" b="1" dirty="0" smtClean="0">
                <a:solidFill>
                  <a:srgbClr val="7030A0"/>
                </a:solidFill>
              </a:rPr>
              <a:t> 60 </a:t>
            </a:r>
            <a:r>
              <a:rPr lang="ru-RU" sz="4000" b="1" dirty="0" err="1" smtClean="0">
                <a:solidFill>
                  <a:srgbClr val="7030A0"/>
                </a:solidFill>
              </a:rPr>
              <a:t>тікбұрышты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және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көпбұрышты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сканерлеу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әдісі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638419"/>
            <a:ext cx="7627382" cy="3934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NovaMS 60 тікбұрышты және көпбұрышты сканерлеу әдісі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44709" y="5897642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NovaMS 60 - бұл заманауи және тиімді сканерлеу жүйесі. Ол тікбұрышты және көпбұрышты сканерлеу әдістерін қолданады.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10420"/>
            <a:ext cx="694515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Тікбұрышты сканерлеу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664625"/>
            <a:ext cx="347257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Тікбұрышты сканерлеу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237434"/>
            <a:ext cx="629257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Тікбұрышты сканерлеу кезінде объект тікбұрышты тор арқылы сканерленеді. Ол қозғалыстың белгілі бағыттары бар жылдам және қарапайым әдіс болып табылады.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7139" y="366462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Артықшылықтар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7139" y="423743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Бұл әдіс қарапайым, жылдам және кең тараған.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996196"/>
            <a:ext cx="719566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Көпбұрышты сканерлеу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2033826"/>
            <a:ext cx="1083231" cy="173319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66461" y="2250400"/>
            <a:ext cx="305228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Бастапқы сканерлеу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66461" y="2736533"/>
            <a:ext cx="62192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Бастапқы сканерлеу объект бетінің әртүрлі бөліктерін қамтиды.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3767018"/>
            <a:ext cx="1083231" cy="173319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66461" y="398359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Деректерді өңдеу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66461" y="4469725"/>
            <a:ext cx="62192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Сканерленген деректер біріктіріліп, толық 3D модель құрылады.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5500211"/>
            <a:ext cx="1083231" cy="173319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66461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3D модель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66461" y="6202918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Нәтижесінде объектінің нақты 3D моделі жасалады.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69199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NovaMS 60 артықшылықтары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3442335"/>
            <a:ext cx="3705463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4884" y="365891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Дәлдік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74884" y="4145042"/>
            <a:ext cx="327231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NovaMS 60 жоғары дәлдікпен жұмыс істейді.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0347" y="3442335"/>
            <a:ext cx="3705463" cy="1612702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896922" y="365891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Жылдамдық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96922" y="4145042"/>
            <a:ext cx="327231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Сканерлеу процесі өте жылдам және тиімді.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271611"/>
            <a:ext cx="7627382" cy="1265992"/>
          </a:xfrm>
          <a:prstGeom prst="roundRect">
            <a:avLst>
              <a:gd name="adj" fmla="val 15403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74884" y="54881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Ыңғайлылық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4884" y="5974318"/>
            <a:ext cx="719423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Қолдануда қарапайым және оңай.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708071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NovaMS 60 қолдану аймақтары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70212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27827" y="3774758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948726" y="370212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Өнеркәсіп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48726" y="4188262"/>
            <a:ext cx="30014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Өнімділікті арттыру үшін бөлшектерді сканерлеу.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6747" y="370212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0314623" y="3774758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870763" y="370212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Медицина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70763" y="4188262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Науқастардың анатомиясын зерттеу үшін.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44709" y="568868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396037" y="5761315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48726" y="56886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Мәдениет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8726" y="6174819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Мәдени мұраларды қорғау және қалпына келтіру үшін.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902506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Қорытынды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940135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NovaMS 60 - тікбұрышты және көпбұрышты сканерлеу әдістерін біріктіретін заманауи сканерлеу жүйесі. Ол әртүрлі салаларда тиімді қолданылады, соның ішінде өнеркәсіп, медицина және мәдениет.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Произвольный</PresentationFormat>
  <Paragraphs>43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Barlow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Назерке</cp:lastModifiedBy>
  <cp:revision>2</cp:revision>
  <dcterms:created xsi:type="dcterms:W3CDTF">2024-09-25T14:36:01Z</dcterms:created>
  <dcterms:modified xsi:type="dcterms:W3CDTF">2025-01-04T18:12:24Z</dcterms:modified>
</cp:coreProperties>
</file>